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120" y="5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6E978B-CBAD-A127-7363-9122AB0E65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39DF85F-1BEE-5965-4C1D-44933CFC8A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1FE811A-FA9C-38E2-C812-CA3C29FB99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37656-3A13-49C3-A055-AC522CF0DF06}" type="datetimeFigureOut">
              <a:rPr lang="zh-CN" altLang="en-US" smtClean="0"/>
              <a:t>2022/6/27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E747CFB-DE15-3CF5-F36C-778B87C74A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E06CA28-5B65-E99E-61A9-50126A58A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CA888-01E1-4D35-B0A1-69425A63798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18408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ED4F21-1A10-B6C3-75EA-1FF62F4B6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A6A7077-7C64-CE28-BAB7-1AA37BF0EE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C6ABF94-9FC6-21E5-CF25-01205AAD7C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37656-3A13-49C3-A055-AC522CF0DF06}" type="datetimeFigureOut">
              <a:rPr lang="zh-CN" altLang="en-US" smtClean="0"/>
              <a:t>2022/6/27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D9910F1-D26B-DDCE-1649-C01697F79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D408469-6681-0887-FFC4-9687CD6B19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CA888-01E1-4D35-B0A1-69425A63798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83767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3C33C9FE-0C07-590C-4AC0-6AA4E180D05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BA1B6CD-2446-8B2B-A67F-BE0C3D73AA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8CD5E5E-6560-F3EA-6FB2-BA842D99C5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37656-3A13-49C3-A055-AC522CF0DF06}" type="datetimeFigureOut">
              <a:rPr lang="zh-CN" altLang="en-US" smtClean="0"/>
              <a:t>2022/6/27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146A794-BD94-7ED9-B462-5B69EC93B9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9E44609-934E-E143-B905-F5E8296A4F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CA888-01E1-4D35-B0A1-69425A63798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33253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A07852-2FCA-FEEE-CB61-ADCD17EAF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1F058AC-E897-9286-2EA1-8F32AE8C61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FB4F91B-2316-229E-DE05-C411F52AF2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37656-3A13-49C3-A055-AC522CF0DF06}" type="datetimeFigureOut">
              <a:rPr lang="zh-CN" altLang="en-US" smtClean="0"/>
              <a:t>2022/6/27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3AE62D4-D3B9-7CBB-5BA6-23B66D93C2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F72A41D-55AE-CF27-0895-B05331B91E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CA888-01E1-4D35-B0A1-69425A63798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98136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ED4121-2EF1-0E63-B216-767BCCFB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D8A9BEA-9B43-8EFE-A9EF-2A3B209D8E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8437C18-EA49-023A-A4D8-F3B53D9519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37656-3A13-49C3-A055-AC522CF0DF06}" type="datetimeFigureOut">
              <a:rPr lang="zh-CN" altLang="en-US" smtClean="0"/>
              <a:t>2022/6/27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64FB728-9680-F6FC-FB2D-3CA5D93B1A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C6C955B-C74E-8207-3B1E-63DFC6BB4C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CA888-01E1-4D35-B0A1-69425A63798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61720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0CB334-1756-9783-8CA2-856DD1354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3D0C177-6941-A654-EBA4-7FD212624E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C574136-28D2-F086-F02B-F773B31A48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BCDDB08-E8BF-8B7D-6077-8CD81F3D21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37656-3A13-49C3-A055-AC522CF0DF06}" type="datetimeFigureOut">
              <a:rPr lang="zh-CN" altLang="en-US" smtClean="0"/>
              <a:t>2022/6/27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3581CEC-6417-DB31-A8E0-E24EB4E184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07615C9-CF23-6B36-01C3-1A091179FD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CA888-01E1-4D35-B0A1-69425A63798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0917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DE8EDD-0072-4683-C531-04115E2BBD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2698666-BD5B-E21A-910D-378568D415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BC26B5F-D8D4-7C5B-3D20-78A1E88EB9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05828B0-C1E5-DA62-5C54-EC7CCF9761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9ADB137-3215-3C25-5B77-F931F79F374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1805D9FA-DF9B-BF91-E7E5-0AC5DADBEA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37656-3A13-49C3-A055-AC522CF0DF06}" type="datetimeFigureOut">
              <a:rPr lang="zh-CN" altLang="en-US" smtClean="0"/>
              <a:t>2022/6/27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D5030D0C-A418-07FB-3F2A-1C46CC7DBE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0F474861-A482-28E3-00B0-E1D94CCC9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CA888-01E1-4D35-B0A1-69425A63798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64806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70DBFC-5771-D969-2C34-41BB4853FB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47A2FBD-E880-A790-B510-E6C779AF1E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37656-3A13-49C3-A055-AC522CF0DF06}" type="datetimeFigureOut">
              <a:rPr lang="zh-CN" altLang="en-US" smtClean="0"/>
              <a:t>2022/6/27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4B3EB81-6549-CFFF-BDE8-F29407D53A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CB937AE-6EE8-50BE-2E14-AA98AD2DF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CA888-01E1-4D35-B0A1-69425A63798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27100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6D46BB0-8158-1682-0091-89E19BBA86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37656-3A13-49C3-A055-AC522CF0DF06}" type="datetimeFigureOut">
              <a:rPr lang="zh-CN" altLang="en-US" smtClean="0"/>
              <a:t>2022/6/27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D8F91151-76E1-450B-C991-C978C69324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1F2CA25-ACB5-979F-E5F9-9C70870BB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CA888-01E1-4D35-B0A1-69425A63798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22515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EAD126-F938-962A-1CE6-17A252D10A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AD0FA50-F738-2DA0-1DEB-00F33A2000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5F33DE2-1070-846E-F31E-20287A90A8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1DC7125-909A-5772-6069-E15F71D48C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37656-3A13-49C3-A055-AC522CF0DF06}" type="datetimeFigureOut">
              <a:rPr lang="zh-CN" altLang="en-US" smtClean="0"/>
              <a:t>2022/6/27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3952097-133C-FD49-ABFF-5008861863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8FE2694-16CD-9767-3D32-2C0A40AAD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CA888-01E1-4D35-B0A1-69425A63798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90044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F5705A-0BE3-5458-6477-04DB54ED4C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822F3859-6B7A-C881-D57B-873AA963695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494794F-B347-8505-CFF9-DFEABF0BDD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A7B701D-B6FA-35AF-34BB-58D9347AC4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37656-3A13-49C3-A055-AC522CF0DF06}" type="datetimeFigureOut">
              <a:rPr lang="zh-CN" altLang="en-US" smtClean="0"/>
              <a:t>2022/6/27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0A8B570-9F0F-51C4-944D-6BC52B0C6A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E644EFF-7088-7992-B1A2-1E2C40A926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CA888-01E1-4D35-B0A1-69425A63798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35980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2C2D9121-70C6-7636-BA90-AA3B585B85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1FD985D-6D70-2CBD-039D-A6556FCF43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85ECFD7-CFD3-CB33-6E3F-5A5EF7A2FE2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937656-3A13-49C3-A055-AC522CF0DF06}" type="datetimeFigureOut">
              <a:rPr lang="zh-CN" altLang="en-US" smtClean="0"/>
              <a:t>2022/6/27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91AC69E-E627-E4E0-63DD-3740EF4F91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86A4105-4518-A202-FB36-EF55C75556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ECA888-01E1-4D35-B0A1-69425A63798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92521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地图&#10;&#10;描述已自动生成">
            <a:extLst>
              <a:ext uri="{FF2B5EF4-FFF2-40B4-BE49-F238E27FC236}">
                <a16:creationId xmlns:a16="http://schemas.microsoft.com/office/drawing/2014/main" id="{40B0EBDF-E929-CC34-CA12-CB34663E41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9"/>
            <a:ext cx="12192000" cy="6856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8219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徽标&#10;&#10;描述已自动生成">
            <a:extLst>
              <a:ext uri="{FF2B5EF4-FFF2-40B4-BE49-F238E27FC236}">
                <a16:creationId xmlns:a16="http://schemas.microsoft.com/office/drawing/2014/main" id="{52F5209A-7D3E-2283-420F-1CFF41025B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9"/>
            <a:ext cx="12192000" cy="6856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7563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形用户界面, 文本, 应用程序&#10;&#10;描述已自动生成">
            <a:extLst>
              <a:ext uri="{FF2B5EF4-FFF2-40B4-BE49-F238E27FC236}">
                <a16:creationId xmlns:a16="http://schemas.microsoft.com/office/drawing/2014/main" id="{45FDC535-B404-ADE4-9DD4-73E856E6F5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9"/>
            <a:ext cx="12192000" cy="6856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064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示&#10;&#10;描述已自动生成">
            <a:extLst>
              <a:ext uri="{FF2B5EF4-FFF2-40B4-BE49-F238E27FC236}">
                <a16:creationId xmlns:a16="http://schemas.microsoft.com/office/drawing/2014/main" id="{33FD083F-F1DA-6B6A-6E51-D9A8B2DE09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9"/>
            <a:ext cx="12192000" cy="6856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3174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形用户界面, 文本, 应用程序, 电子邮件&#10;&#10;描述已自动生成">
            <a:extLst>
              <a:ext uri="{FF2B5EF4-FFF2-40B4-BE49-F238E27FC236}">
                <a16:creationId xmlns:a16="http://schemas.microsoft.com/office/drawing/2014/main" id="{71B5B6D5-34FE-5E26-4B7A-FFF8B9EBFF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9"/>
            <a:ext cx="12192000" cy="6856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385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示, 日程表&#10;&#10;描述已自动生成">
            <a:extLst>
              <a:ext uri="{FF2B5EF4-FFF2-40B4-BE49-F238E27FC236}">
                <a16:creationId xmlns:a16="http://schemas.microsoft.com/office/drawing/2014/main" id="{FB00C616-E1BF-56E2-1E90-8824B68A03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9"/>
            <a:ext cx="12192000" cy="6856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0704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示&#10;&#10;描述已自动生成">
            <a:extLst>
              <a:ext uri="{FF2B5EF4-FFF2-40B4-BE49-F238E27FC236}">
                <a16:creationId xmlns:a16="http://schemas.microsoft.com/office/drawing/2014/main" id="{236B491F-C001-7B26-8728-EF78676B88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9"/>
            <a:ext cx="12192000" cy="6856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0340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示&#10;&#10;描述已自动生成">
            <a:extLst>
              <a:ext uri="{FF2B5EF4-FFF2-40B4-BE49-F238E27FC236}">
                <a16:creationId xmlns:a16="http://schemas.microsoft.com/office/drawing/2014/main" id="{5B09402D-45C4-5FFE-22CE-22771D39E4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9"/>
            <a:ext cx="12192000" cy="6856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4140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形用户界面, 文本, 应用程序, 电子邮件&#10;&#10;描述已自动生成">
            <a:extLst>
              <a:ext uri="{FF2B5EF4-FFF2-40B4-BE49-F238E27FC236}">
                <a16:creationId xmlns:a16="http://schemas.microsoft.com/office/drawing/2014/main" id="{1FA5CB87-EC7B-DA77-1C7E-191EEEEFC5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9"/>
            <a:ext cx="12192000" cy="6856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6302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文本&#10;&#10;中度可信度描述已自动生成">
            <a:extLst>
              <a:ext uri="{FF2B5EF4-FFF2-40B4-BE49-F238E27FC236}">
                <a16:creationId xmlns:a16="http://schemas.microsoft.com/office/drawing/2014/main" id="{7887375B-91C5-B4F6-4E93-0DCC7ABD13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9"/>
            <a:ext cx="12192000" cy="6856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4636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示&#10;&#10;描述已自动生成">
            <a:extLst>
              <a:ext uri="{FF2B5EF4-FFF2-40B4-BE49-F238E27FC236}">
                <a16:creationId xmlns:a16="http://schemas.microsoft.com/office/drawing/2014/main" id="{6AAD11CB-57B1-63DB-CD3A-2A72F7A702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9"/>
            <a:ext cx="12192000" cy="6856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1781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8BF027D8-0352-B5D1-008E-BABFC73CE9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9"/>
            <a:ext cx="12192000" cy="6856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4372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图形用户界面&#10;&#10;中度可信度描述已自动生成">
            <a:extLst>
              <a:ext uri="{FF2B5EF4-FFF2-40B4-BE49-F238E27FC236}">
                <a16:creationId xmlns:a16="http://schemas.microsoft.com/office/drawing/2014/main" id="{50C5C43B-E902-E22F-DF2F-AE2255FF9E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9"/>
            <a:ext cx="12192000" cy="6856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5887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形状&#10;&#10;描述已自动生成">
            <a:extLst>
              <a:ext uri="{FF2B5EF4-FFF2-40B4-BE49-F238E27FC236}">
                <a16:creationId xmlns:a16="http://schemas.microsoft.com/office/drawing/2014/main" id="{6D8EF17F-9C31-5C1B-6C47-CF12EC11EE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9"/>
            <a:ext cx="12192000" cy="6856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8667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文本&#10;&#10;中度可信度描述已自动生成">
            <a:extLst>
              <a:ext uri="{FF2B5EF4-FFF2-40B4-BE49-F238E27FC236}">
                <a16:creationId xmlns:a16="http://schemas.microsoft.com/office/drawing/2014/main" id="{CC32D5DD-C433-FC86-52A5-90558C16C3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9"/>
            <a:ext cx="12192000" cy="6856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6427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表格&#10;&#10;描述已自动生成">
            <a:extLst>
              <a:ext uri="{FF2B5EF4-FFF2-40B4-BE49-F238E27FC236}">
                <a16:creationId xmlns:a16="http://schemas.microsoft.com/office/drawing/2014/main" id="{DCB82318-BD2C-7E1E-D87D-E6D99B84E2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9"/>
            <a:ext cx="12192000" cy="6856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8528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示&#10;&#10;描述已自动生成">
            <a:extLst>
              <a:ext uri="{FF2B5EF4-FFF2-40B4-BE49-F238E27FC236}">
                <a16:creationId xmlns:a16="http://schemas.microsoft.com/office/drawing/2014/main" id="{E97522D4-D282-F949-DB26-E046C7AE5C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9"/>
            <a:ext cx="12192000" cy="6856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2662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形用户界面&#10;&#10;描述已自动生成">
            <a:extLst>
              <a:ext uri="{FF2B5EF4-FFF2-40B4-BE49-F238E27FC236}">
                <a16:creationId xmlns:a16="http://schemas.microsoft.com/office/drawing/2014/main" id="{6D0859A8-9F8E-74EF-1330-C4E0489296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9"/>
            <a:ext cx="12192000" cy="6856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949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0</Words>
  <Application>Microsoft Office PowerPoint</Application>
  <PresentationFormat>宽屏</PresentationFormat>
  <Paragraphs>0</Paragraphs>
  <Slides>18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2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RiverMountain Shout</dc:creator>
  <cp:lastModifiedBy>RiverMountain Shout</cp:lastModifiedBy>
  <cp:revision>2</cp:revision>
  <dcterms:created xsi:type="dcterms:W3CDTF">2022-06-27T13:04:04Z</dcterms:created>
  <dcterms:modified xsi:type="dcterms:W3CDTF">2022-06-27T13:06:30Z</dcterms:modified>
</cp:coreProperties>
</file>